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83" r:id="rId17"/>
    <p:sldId id="268" r:id="rId18"/>
    <p:sldId id="284" r:id="rId19"/>
    <p:sldId id="269" r:id="rId20"/>
    <p:sldId id="285" r:id="rId21"/>
    <p:sldId id="286" r:id="rId22"/>
    <p:sldId id="270" r:id="rId23"/>
    <p:sldId id="287" r:id="rId24"/>
    <p:sldId id="288" r:id="rId25"/>
    <p:sldId id="289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90" r:id="rId34"/>
    <p:sldId id="278" r:id="rId35"/>
    <p:sldId id="291" r:id="rId36"/>
    <p:sldId id="279" r:id="rId37"/>
    <p:sldId id="292" r:id="rId38"/>
    <p:sldId id="280" r:id="rId39"/>
    <p:sldId id="293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6.xml"/><Relationship Id="rId8" Type="http://schemas.openxmlformats.org/officeDocument/2006/relationships/slide" Target="../slides/slide24.xml"/><Relationship Id="rId7" Type="http://schemas.openxmlformats.org/officeDocument/2006/relationships/slide" Target="../slides/slide11.xml"/><Relationship Id="rId6" Type="http://schemas.openxmlformats.org/officeDocument/2006/relationships/slide" Target="../slides/slide10.xml"/><Relationship Id="rId5" Type="http://schemas.openxmlformats.org/officeDocument/2006/relationships/slide" Target="../slides/slide7.xml"/><Relationship Id="rId4" Type="http://schemas.openxmlformats.org/officeDocument/2006/relationships/slide" Target="../slides/slide5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2" Type="http://schemas.openxmlformats.org/officeDocument/2006/relationships/slide" Target="../slides/slide34.xml"/><Relationship Id="rId11" Type="http://schemas.openxmlformats.org/officeDocument/2006/relationships/slide" Target="../slides/slide30.xml"/><Relationship Id="rId10" Type="http://schemas.openxmlformats.org/officeDocument/2006/relationships/slide" Target="../slides/slide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4da44b60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4b94b5c26&amp;cid=4b94b5c26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7afcb646&amp;cid=e7afcb646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8ca81d966&amp;cid=8ca81d966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d58c80d1&amp;cid=ad58c80d1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e6ebe9ac3&amp;cid=e6ebe9ac3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0c8ded300&amp;cid=0c8ded300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24558a142&amp;cid=24558a142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bf487f66a&amp;cid=bf487f66a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6064f3bb6&amp;cid=6064f3bb6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bd7a19fa5&amp;cid=bd7a19fa5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4da44b60f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4da44b60f.fixed?color=0,173,163&amp;vtp=1&amp;bbb=1&amp;h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课时评价作业（六）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在民族复兴的历史丰碑上</a:t>
            </a: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endParaRPr lang="en-US" altLang="zh-CN" sz="4000" b="1" i="0" smtClean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800"/>
              </a:lnSpc>
            </a:pP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2020中国抗疫记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1_1#ad58c80d1?sp=1&amp;pid=96465a1b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请在文中横线处仿写一句和文段内容相吻合的句子。（3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dirty="0"/>
          </a:p>
        </p:txBody>
      </p:sp>
      <p:sp>
        <p:nvSpPr>
          <p:cNvPr id="3" name="QB_4_AN.12_1#ad58c80d1.blank?pid=96465a1ba&amp;color=0,0,0&amp;vpa=3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示例）他们是喊出“疫情不退我不退”的党员干部（句式1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，内容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  <p:sp>
        <p:nvSpPr>
          <p:cNvPr id="4" name="QB_4_AS.13_1#ad58c80d1?pid=96465a1ba&amp;color=0,0,0&amp;vtp=1&amp;bbb=1&amp;hb=1"/>
          <p:cNvSpPr/>
          <p:nvPr/>
        </p:nvSpPr>
        <p:spPr>
          <a:xfrm>
            <a:off x="612648" y="2454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从前文“他们是白衣执甲、舍生忘死的医护人员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他们是迅速集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‘志愿红’‘守护蓝’”可知，填入句子的形式为“他们是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前面的词语为后面人员所具有的特点或他们的表现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。据此可填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喊出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‘疫情不退我不退’的党员干部”。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4_1#e6ebe9ac3?pid=96465a1b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请指出文中画波浪线处引号的作用。（6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15_1#13e373312?pid=e6ebe9ac3&amp;color=0,0,0&amp;vtp=1&amp;bbb=1&amp;hb=1"/>
          <p:cNvSpPr/>
          <p:nvPr/>
        </p:nvSpPr>
        <p:spPr>
          <a:xfrm>
            <a:off x="612648" y="10852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举国同心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4" name="QB_5_AN.16_1#13e373312.blank?pid=e6ebe9ac3&amp;color=0,0,0&amp;vpa=4&amp;vtp=1&amp;bbb=1&amp;hb=1"/>
          <p:cNvSpPr/>
          <p:nvPr/>
        </p:nvSpPr>
        <p:spPr>
          <a:xfrm>
            <a:off x="612648" y="10547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起强调的作用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强调抗疫精神的感召力是全国上下万众一心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</p:txBody>
      </p:sp>
      <p:sp>
        <p:nvSpPr>
          <p:cNvPr id="5" name="QB_5_AS.17_1#13e373312?pid=e6ebe9ac3&amp;color=0,0,0&amp;vtp=1&amp;bbb=1&amp;hb=1"/>
          <p:cNvSpPr/>
          <p:nvPr/>
        </p:nvSpPr>
        <p:spPr>
          <a:xfrm>
            <a:off x="612648" y="24314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“抗疫精神的感召力，是在抗疫中展现的危难时刻的‘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举国同心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，主要写的是全国人民在抗疫中表现出来的一种精神和品质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“举国同心”加上引号，主要是为了突出全国上下万众一心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此处引号的作用是强调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b22c0ee96?pid=e6ebe9ac3&amp;color=0,0,0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“志愿红”“守护蓝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</p:txBody>
      </p:sp>
      <p:sp>
        <p:nvSpPr>
          <p:cNvPr id="3" name="QB_5_AN.19_1#b22c0ee96.blank?pid=e6ebe9ac3&amp;color=0,0,0&amp;vpa=5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起标示特定称谓的作用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。“志愿红”和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守护蓝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”代指志愿者和人民警察。（3分）</a:t>
            </a:r>
            <a:endParaRPr lang="en-US" altLang="zh-CN" sz="2800" dirty="0"/>
          </a:p>
        </p:txBody>
      </p:sp>
      <p:sp>
        <p:nvSpPr>
          <p:cNvPr id="4" name="QB_5_AS.20_1#b22c0ee96?pid=e6ebe9ac3&amp;color=0,0,0&amp;vtp=1&amp;bbb=1&amp;hb=1"/>
          <p:cNvSpPr/>
          <p:nvPr/>
        </p:nvSpPr>
        <p:spPr>
          <a:xfrm>
            <a:off x="612648" y="1806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“志愿红”“守护蓝”两个词语是工作性质加颜色构成。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红马甲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红帽子是志愿者的标志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一身藏蓝色制服则是中国人民警察的服饰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文中没有直接提到这两种人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，而是用“志愿红”“守护蓝”来代替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处引号的作用应为标示特定称谓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620988f9?pid=4da44b60f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21_1#1950662a2?pid=c620988f9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不久前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我国渤海首个千亿方大气田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19-6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气田累计生产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天然气超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亿立方米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成为支撑我国能源自给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降低石油对外依存度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的又一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定海神针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我国石油增产主要来自海上的开采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年国内原油产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量达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2.08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其中海洋原油产量约占总增量的七成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1#1950662a2?pid=c620988f9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渤海是中国最大的内海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波涛之下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潜藏着庞大的油气资源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海油田的一代代海油人承担着在茫茫大海中找油的重任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个中国海上最大的油田持续焕发着青春活力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每年发现一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个亿吨级油田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成为我国油气增产的主阵地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喷薄而出的活力背后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是一支支青年突击队不断向更深更广的领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域不倦地探索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他们把青春深深扎进海底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托举着中国经济大船稳稳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党的二十届三中全会通过的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支持企业用数智技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绿色技术改造提升传统产业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如今的海油青年又踏上了攻关关键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推动高质量发展的新路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2#1950662a2?pid=c620988f9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向勘探“冷区”挺进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渤海湾是典型的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油型盆地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此前多年勘探持续发现大型气田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华北地区遭遇了罕见的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寻油找气刻不容缓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田勘探人主动挑起了这一重担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渤海西部海域的渤西探区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由于一直未获规模性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一度被认为是勘探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渤海油田的勘探青年组建起天然气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勘探青年先锋队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向寻找大中型油气田吹响了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冲锋号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2#1950662a2?pid=c620988f9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就探索创新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先锋队通过查阅万余篇中外文献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多专业开展联合技术攻关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创新形成渤海湾盆地深层大型整装凝析气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田勘探理论技术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颠覆了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渤海湾天然气先天条件不足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的传统论断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在渤中凹陷西南部低位潜山部署钻探首口预探井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钻遇气层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功发现渤中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19-6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A）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年轻人又乘胜追击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经过上百天的奋战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全球最大的变质岩凝析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19-6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气田一举问世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探明天然气超千亿方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他们用青春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建功挺起了能源报国的精神脊梁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渤海油田天然气勘探青年先锋队也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中央企业青年文明号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3#1950662a2?pid=c620988f9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迈向更深、更远、更高产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持续创新技术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向着更深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更高产的方向奔跑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成为这里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的年轻油田人把储量变产量的青春誓言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在钻井行业中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总井深超过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米的井被称为超深井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相较于陆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地钻井作业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海上深井由于平台位置受限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井眼轨迹复杂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面临更大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的作业难度和技术挑战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渤海油田首口超深井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BZ19-6-D1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就是海油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人勇于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挑战不可能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的印证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自此他们把海油人的脚印踏在了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6088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3#1950662a2?pid=c620988f9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6100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米的大海深处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地层温度超过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摄氏度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既有漏失风险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又有异常压力层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还要经过两座地下潜山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为破解温度高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压力系统复杂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井下工具易失效等问题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钻井总监谢荣斌在项目启动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伊始就联合专业技术攻关团队反复推敲每个技术细节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创新采用自研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摄氏度高温高润滑钻井液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配合精细控压设备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力求将井下压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力波动控制到最小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任何闪失都可能给整个钻井过程带来致命伤害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他们发现井壁出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现掉块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这意味着井壁已出现失稳征兆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若处置不当将面临卡钻风险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严重时甚至可能直接导致井眼报废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谢荣斌立刻叫停钻进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立即与现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陆地专家开展讨论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快速采取应对措施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最终恢复正常钻进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3#1950662a2?pid=c620988f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在一批像谢荣斌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孟岩这样的年轻人的守护下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19-6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凝析气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井成为一口名副其实的高产井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明星井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其日产油当量约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1044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相当于海上常规油气高产井产量的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气田已建成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海上平台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完全由我国自主设计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安装及生产运营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7ddf104?pid=4da44b60f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04e348428?pid=e77ddf104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绵延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千米的武汉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长江巨屏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连续推出主题灯光秀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变幻多彩的光影画卷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万荆楚儿女共同的心声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这份谢意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澎湃而又悠长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疫情暴发之初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武汉告急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一时间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市民和医院遇到的难题分别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是在全国医用防护服储备尚不能满足武汉一天的需求的情况下一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罩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难求和一床难求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4#1950662a2?pid=c620988f9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国家能源安全的“压舱石”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地处北纬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度冰区的渤海湾北部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探明的石油地质储量超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中国海上最大的自营油田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绥中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36-1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油田就扎根在这里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1993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投产至今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绥中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36-1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油田是名副其实的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老油田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还是典型的稠油油田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油气开采面临冰冻期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原油流动性差等一系列挑战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可就在这里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田青年成就了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我国第一个累计生产原油超亿吨的海上油田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亿吨原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相当于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年我国原油产量的一半左右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可供千万级大型城市人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口使用约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4#1950662a2?pid=c620988f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为了完成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向老油田要油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他们采用储层电加热技术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高地层温度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降低原油黏度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提高超稠油井的采收率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让采出的油平稳运抵陆地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才能走进千家万户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真正造福于民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而海底管道就成了连接陆海之间能源保障的生命线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海底管道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海上油气田的血管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在保障海洋油气平稳输送的同时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也可能会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阻塞或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斑块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腐蚀等问题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为了确保这些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的安全畅通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海上油气田会定期开展清管作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如果突发卡球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管线刺漏等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疾病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上游平台必须全部停产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4#1950662a2?pid=c620988f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造成严重的产量损失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为了啃下这块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硬骨头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海管内检测青年突击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队反复测量清管球尺寸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精确计算通球时间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确认磨损程度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一套标准化通球作业流程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他们自主创新了流程优化操作方式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作业效率近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让原油外输海管的内检测变得高效可靠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岁的后备仪控工程师扎西才让是仪表技术骨干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他加入中控系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统国产化升级青年突击队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和同事大胆尝试运用最新的现场总线技术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和网络技术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发现并整改各类问题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21_4#1950662a2?pid=c620988f9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一大批海油青年持续不断向更高的技术高峰攀登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挑战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一个又一个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渤海油田日产油气当量保持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吨高位平稳运行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成为国家能源安全稳稳的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压舱石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摘编自胡春艳《青春挺进深海》，2024年9月19日《中国青年报》）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0c8ded300?pid=1950662a2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3_1#0c8ded300.bracket?pid=1950662a2&amp;color=0,0,0&amp;vpa=6&amp;vtp=1"/>
          <p:cNvSpPr/>
          <p:nvPr/>
        </p:nvSpPr>
        <p:spPr>
          <a:xfrm>
            <a:off x="105924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2_2#0c8ded300.choices?pid=1950662a2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渤中19-6气田累计生产天然气超过10亿立方米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这一事件具有深远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，既能造福百姓，又有国际影响。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我国石油增产都来自海上的开采，仅2023年一年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我国海洋原油产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量就约占到当年国内原油产量的七成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海上深井作业难度和技术挑战很大，海油人攻坚克难，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BZ19-6-D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井最终成为渤海油田首口超深井。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文中在介绍青年突击队时使用了“探索”“扎”“托举”“踏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等一连串动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，使油田青年刻苦攻关的形象深入人心。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0c8ded300?pid=1950662a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B项“我国石油增产都来自海上的开采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我国海洋原油产量就约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占到当年国内原油产量的七成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”错误。由原文第二段可知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我国石油增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产并非都来自海上的开采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；原文说的是“总增量的七成”，选项中的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油产量的七成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”曲解文意。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24558a142?pid=1950662a2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根据文章内容，下列说法不正确的一项是（3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6_1#24558a142.bracket?pid=1950662a2&amp;color=0,0,0&amp;vpa=7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25_2#24558a142.choices?pid=1950662a2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“中国海上最大的油田持续焕发着青春活力”，一语双关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既指连续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年每年发现一个亿吨级油田，又指青年突击队的不倦探索。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文中在说明石油产量变化和钻井深度时使用了大量数字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达的准确性和科学性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，也传达出作者对海油人的钦佩。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因为天然气勘探青年先锋队探明了我国渤海首个千亿方大气田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19-6气田，所以他们获评“中央企业青年文明号”。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油田青年采用储层电加热技术向绥中36-1这一老油田要油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落实了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党的二十届三中全会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《决定》中“改造提升传统产业”的要求。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24558a142?pid=1950662a2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C项，“因为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所以他们获评‘中央企业青年文明号’”错误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由原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文第八段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“他们用青春建功挺起了能源报国的精神脊梁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渤海油田天然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气勘探青年先锋队也获评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‘中央企业青年文明号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及文中列举的多项成就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，天然气勘探青年先锋队能够获评“中央企业青年文明号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是一系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列努力的结果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，并非单纯因为探明渤中19-6气田，选项以偏概全。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bf487f66a?sp=1&amp;pid=1950662a2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好的报道会采集不同材料，多角度、分层次进行报道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你觉得下列材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料放回原文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（A）（B）（C）（D）哪个位置最合适？（3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岁的孟岩负责生产监督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他紧盯施工进度和质量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大到管线连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小到压力表朝向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都要严格把关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他牵头建立攻坚队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探索作业新思路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管理新模式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生产新技术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科学优化作业方案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保新井按时投产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4_AN.29_1#bf487f66a.bracket?pid=1950662a2&amp;color=0,0,0&amp;vpa=8&amp;vtp=1"/>
          <p:cNvSpPr/>
          <p:nvPr/>
        </p:nvSpPr>
        <p:spPr>
          <a:xfrm>
            <a:off x="10601992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8_2#bf487f66a.choices?pid=1950662a2&amp;color=0,0,0&amp;vtp=1&amp;bbb=1"/>
          <p:cNvSpPr/>
          <p:nvPr/>
        </p:nvSpPr>
        <p:spPr>
          <a:xfrm>
            <a:off x="612648" y="43720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0035" algn="l"/>
                <a:tab pos="5589270" algn="l"/>
                <a:tab pos="835914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bf487f66a?pid=1950662a2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根据“谢荣斌立刻叫停钻进，立即与现场、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陆地专家开展讨论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快速采取应对措施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，最终恢复正常钻进”可知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该段主要在展现谢荣斌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这样的天然气勘探青年先锋队成员的光辉事迹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岁的孟岩也是天然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气勘探青年先锋队成员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，且题干材料也在展现他的光辉事迹；再由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一批像谢荣斌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、孟岩这样的年轻人的守护下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该段为总结段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提到了谢荣斌和孟岩这两位天然气勘探青年先锋队成员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04e348428?pid=e77ddf104&amp;color=0,0,0&amp;vtp=1&amp;bbb=1&amp;hb=1"/>
          <p:cNvSpPr/>
          <p:nvPr/>
        </p:nvSpPr>
        <p:spPr>
          <a:xfrm>
            <a:off x="612648" y="468000"/>
            <a:ext cx="10963656" cy="586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一方有难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八方支援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响应党中央号令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力量火速向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向湖北集结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新中国成立以来规模最大的一次医疗力量调遣迅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速启动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，340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多支医疗队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、4.2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万多名医务人员奔赴抗疫一线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者们昼夜施工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让火神山医院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雷神山医院在很短时间内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份对口支援湖北除武汉市外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个市州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快速提升当地抗疫能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武汉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从来不是一座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从来不是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病毒蔓延很快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但更快的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是数以万计逆行出征的医务人员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紧急驰援的物资运输车队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是源源不断的爱和支持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中方行动速度之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规模之大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世所罕见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这是中国制度的优势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世界卫生组织总干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事谭德塞的感言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道出支撑中国抗疫的制度力量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6064f3bb6?sp=1&amp;pid=1950662a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文中有多个比喻句，请任选一句分析该句比喻的作用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并简要赏析文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章使用大量比喻句的表达效果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7_1#6064f3bb6?sp=1&amp;pid=1950662a2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1）（示例）选句：我国渤海首个千亿方大气田——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19-6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气田累计生产天然气超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10亿立方米，成为支撑我国能源自给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降低石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油对外依存度的又一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“定海神针”。（1分）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：该句运用了比喻的修辞手法，将“渤中19-6气田”比作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定海神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”，形象生动地体现了渤中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19-6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气田在我国石油能源领域中的重要地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，为我国能源自给、降低石油对外依存度起到了莫大的作用。（1分）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6064f3bb6?sp=1&amp;pid=1950662a2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6_1#6064f3bb6?sp=1&amp;pid=1950662a2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2）表达效果：文章使用了大量的比喻句，比如将“渤中19-6气田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“定海神针”，将“海底管道”比作“海上油气田的血管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这不仅能够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生动形象地展现我国潜藏的庞大的油气资源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更能表现出在背后不断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探索的青年突击队攻坚克难的伟大精神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使文章语言颇有趣味且通俗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；大量使用比喻，能够吸引读者的阅读兴趣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有利于让广大读者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产生共鸣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，起到更好的引导效果。（2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2_1#6064f3bb6?pid=1950662a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该题第一问为开放性试题，任选文中一处比喻句即可。如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渤海首个千亿方大气田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——渤中19-6气田累计生产天然气超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亿立方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，成为支撑我国能源自给、降低石油对外依存度的又一‘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定海神针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该句将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“渤中19-6气田”比作“定海神针”，比喻句式结构完整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使用了暗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喻的比喻形式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；“渤中19-6气田”地位颇高且作用巨大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既能支撑我国能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源自给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，又能降低石油对外依存度，运用“定海神针”这一源自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》中的东海龙宫的珍宝的体形巨大、威震东海、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充满神气的特征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将气田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“神化”，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更能反映气田的重要作用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2_1#6064f3bb6?pid=1950662a2&amp;color=0,0,0&amp;vtp=1&amp;bt=1&amp;bbb=1&amp;hb=1"/>
          <p:cNvSpPr/>
          <p:nvPr/>
        </p:nvSpPr>
        <p:spPr>
          <a:xfrm>
            <a:off x="612648" y="468000"/>
            <a:ext cx="10963656" cy="326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文章大量使用比喻句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将与大众较为遥远的油气领域用最为通俗易懂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的文字呈现出来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无论是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定海神针”还是“海上油气田的血管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把艰涩难懂的专业知识说得生动形象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、浅显易懂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营造了易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于让广大读者产生共鸣的语言氛围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更能表现出青年突击队的攻坚克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难的伟大精神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能起到更好的引导效果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bd7a19fa5?sp=1&amp;pid=1950662a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角度的选择，对新闻报道非常重要，面对“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渤海首个千亿方大气田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渤中19-6气田累计生产天然气超10亿立方米”这一事实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文章选择的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报道角度是什么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？为什么选择这个报道角度？（6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7_1#bd7a19fa5?sp=1&amp;pid=1950662a2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1）报道角度：渤海油田的天然气勘探青年先锋队。（2分）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2）原因：①相对于直接描述“渤海首个千亿方大气田——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渤中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19-6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气田累计生产天然气超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10亿立方米”这个事实，文章另辟蹊径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从人的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角度进行报道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，更能提起读者的阅读兴趣，角度新颖别致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但合情合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。②从“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渤海油田的天然气勘探青年先锋队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bd7a19fa5?sp=1&amp;pid=1950662a2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6_1#bd7a19fa5?sp=1&amp;pid=1950662a2&amp;color=0,0,0&amp;vtp=1&amp;bt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这一人的角度来报道，更有利于体现人文关怀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，回归人本身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透过新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闻事实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快速投射到对人的关注上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写出了油田背后的青年先锋队的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不倦探索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表现了青年先锋队勇挑重担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、挥洒青春、攻坚克难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索创新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更能传递青春建功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、能源报国的伟大精神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印证了青年先锋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队敢于挑战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勇攀高峰的攻坚诺言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宣扬了让采出的油走进千家万户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造福于民的光辉形象。④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使油田青年的形象深入人心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激发青年勇攀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挑战一个又一个 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不可能”。（每点1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4_1#bd7a19fa5?pid=1950662a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（1）文章的报道角度与众不同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相较于直接描述气田的发展情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、以气田为主进行介绍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文章选取的渤海油田的天然气勘探青年先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锋队更有意义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2）原因：①更能提起读者的阅读兴趣，角度新颖别致，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但合情合理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文章围绕渤海油田的天然气勘探青年先锋队获评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中央企业青年文明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”，从“向勘探‘冷区’挺进”“迈向更深、更远、更高产”和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国家能源安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‘压舱石’”三个角度步步深入阐述，据此可以得出：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透过新闻事实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快速投射到对人的关注上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写出了油田背后的青年先锋队的不倦探索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4_1#bd7a19fa5?pid=1950662a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根据“他们把青春深深扎进海底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渤海油田勘探人主动挑起了这一重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”“让采出的油平稳运抵陆地，才能走进千家万户，真正造福于民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可以得出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：表现了青年先锋队勇挑重担、挥洒青春、攻坚克难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，更能传递青春建功、能源报国的伟大精神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印证了青年先锋队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敢于挑战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、勇攀高峰的攻坚诺言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宣扬了青年先锋队让采出的油走进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千家万户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、造福于民的光辉形象。④通过讲述青年先锋队的故事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加报道的吸引力和感染力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，能够使油田青年的形象深入人心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激发青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年勇攀高峰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，挑战一个又一个“不可能”。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4b94b5c26?sp=1&amp;pid=04e348428&amp;color=0,0,0&amp;vtp=1&amp;bt=1&amp;bbb=1"/>
          <p:cNvSpPr/>
          <p:nvPr/>
        </p:nvSpPr>
        <p:spPr>
          <a:xfrm>
            <a:off x="612648" y="468000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endParaRPr lang="en-US" altLang="zh-CN" sz="2800" dirty="0"/>
          </a:p>
        </p:txBody>
      </p:sp>
      <p:sp>
        <p:nvSpPr>
          <p:cNvPr id="3" name="QB_4_AN.3_1#4b94b5c26.blank?pid=04e348428&amp;color=0,0,0&amp;vpa=1&amp;vtp=1&amp;bbb=1"/>
          <p:cNvSpPr/>
          <p:nvPr/>
        </p:nvSpPr>
        <p:spPr>
          <a:xfrm>
            <a:off x="1499267" y="1068329"/>
            <a:ext cx="93678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（示例）①四面八方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②拔地而起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③孤军作战（每处1分）</a:t>
            </a:r>
            <a:endParaRPr lang="en-US" altLang="zh-CN" sz="2800" dirty="0"/>
          </a:p>
        </p:txBody>
      </p:sp>
      <p:sp>
        <p:nvSpPr>
          <p:cNvPr id="4" name="QB_4_AS.4_1#4b94b5c26?pid=04e348428&amp;color=0,0,0&amp;vtp=1&amp;bbb=1&amp;hb=1"/>
          <p:cNvSpPr/>
          <p:nvPr/>
        </p:nvSpPr>
        <p:spPr>
          <a:xfrm>
            <a:off x="612648" y="1793954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第①处，结合“一方有难，八方支援”可知，战“疫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力量来自各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个地方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，可填“四面八方”。四面八方：泛指周围各地或各个方面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处，语境形容很短时间内建起火神山医院、雷神山医院，可填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拔地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”。拔地而起：形容山峰、建筑物等陡然矗立在地面上。第③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后文说数以万计逆行出征的医务人员紧急驰援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武汉并非单独奋战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“孤军作战”。孤军作战：孤立无援的军队，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竭尽全力与敌作战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也比喻个人或集体在没有帮助的情况下努力从事某项工作或事业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e7afcb646?sp=1&amp;pid=04e348428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请将文中画波浪线的部分改写成几个较短的语句，可以改变语序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3" name="QB_4_AN.6_1#e7afcb646.blank?pid=04e348428&amp;color=0,0,0&amp;vpa=2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一时间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，市民一“罩”难求，医院一床难求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当时全国所有的医用防护服储备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，尚不能满足武汉一天的需求。（每句2分）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_1#e7afcb646?pid=04e34842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长句变短句可以先提取主干，再切分枝叶，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使之成为多个短句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画波浪线的部分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，主干句为“市民和医院遇到的难题分别是一“罩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和一床难求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”，由此可拆分成两个单句，即“市民一‘罩’难求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医院一床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”；从画波浪线部分的修饰成分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在全国医用防护服储备尚不能满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足武汉一天的需求的情况下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”中可提取出单句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全国医用防护服储备尚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不能满足武汉一天的需求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”，进而再拆成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当时全国所有的医用防护服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储备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，尚不能满足武汉一天的需求”。据此整理答案即可。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8ca81d966?sp=1&amp;pid=04e348428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文中画横线的句子使用了对比和排比的手法，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请简要分析其表达效果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7_1#8ca81d966?sp=1&amp;pid=04e348428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画线句运用对比的手法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，突出中国抗疫行动速度之快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”运用排比的手法，突出了中国抗疫行动规模之大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质到精神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，突出了中国团结抗疫的决心和力量；句式整齐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增强了语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。（对比分析2分，排比分析2分，句式特点2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9_1#8ca81d966?pid=04e34842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句中“病毒蔓延很快，但更快的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是数以万计逆行出征的医务人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员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”，运用了对比的手法，将病毒的蔓延速度和各地医务人员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资运输车队的驰援速度进行对比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，突出中国抗疫行动速度之快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是数以万计逆行出征的医务人员，是紧急驰援的物资运输车队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源不断的爱和支持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”，运用了排比的手法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突出了中国抗疫行动规模之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，从物质到精神，突出了中国团结抗疫的决心和力量；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句式整齐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增强了语势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，给人以力量。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96465a1ba?pid=e77ddf104&amp;color=0,0,0&amp;vtp=1&amp;bt=1&amp;bbb=1&amp;hb=1"/>
          <p:cNvSpPr/>
          <p:nvPr/>
        </p:nvSpPr>
        <p:spPr>
          <a:xfrm>
            <a:off x="612648" y="466344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抗疫精神的感召力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是在抗疫中展现的危难时刻的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举国同心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面对来势汹汹的疫情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危急时刻又见遍地英雄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他们是白衣执甲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生忘死的医护人员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他们是迅速集结的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志愿红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守护蓝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；____；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是大江南北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长城内外的人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他们身上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延续着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天下兴亡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匹夫有责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的家国情怀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展现着困难面前豁得出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关键时刻冲得上的英雄主义气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抗疫胜利创造了人类同疾病斗争的英勇壮举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也铸就了生命至上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举国同心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舍生忘死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尊重科学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命运与共的伟大抗疫精神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神昭示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从来没有救世主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大灾大难面前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千千万万个普通人挺身而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慷慨前行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是中华民族无往不胜的力量之源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9510</Words>
  <Application>WPS 演示</Application>
  <PresentationFormat>宽屏</PresentationFormat>
  <Paragraphs>377</Paragraphs>
  <Slides>37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2025-03-28T12:48:00Z</dcterms:created>
  <dcterms:modified xsi:type="dcterms:W3CDTF">2025-09-03T02:37:40Z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F46EED65C3A34F9FBA2342AFCD6391ED_12</vt:lpwstr>
  </property>
  <property fmtid="{D5CDD505-2E9C-101B-9397-08002B2CF9AE}" pid="3" name="KSOProductBuildVer">
    <vt:lpwstr>2052-12.1.0.22529</vt:lpwstr>
  </property>
</Properties>
</file>